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7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73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16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83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00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184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07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6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367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75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82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6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D27A3-40B4-4C76-8AE3-45674E643FA3}" type="datetimeFigureOut">
              <a:rPr lang="zh-TW" altLang="en-US" smtClean="0"/>
              <a:t>2017/8/24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C8BC8-7821-4F62-B13B-0ACC1479D3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45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1"/>
          <p:cNvSpPr>
            <a:spLocks noGrp="1"/>
          </p:cNvSpPr>
          <p:nvPr>
            <p:ph type="ftr" sz="quarter" idx="11"/>
          </p:nvPr>
        </p:nvSpPr>
        <p:spPr>
          <a:xfrm>
            <a:off x="2384425" y="6303963"/>
            <a:ext cx="2570163" cy="395287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energicTek Confidential</a:t>
            </a:r>
            <a:endParaRPr lang="en-US" alt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84777" y="34336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SimSun" pitchFamily="2" charset="-122"/>
              </a:defRPr>
            </a:lvl9pPr>
          </a:lstStyle>
          <a:p>
            <a:r>
              <a:rPr lang="zh-TW" altLang="en-US" kern="0" dirty="0">
                <a:solidFill>
                  <a:srgbClr val="FF0000"/>
                </a:solidFill>
              </a:rPr>
              <a:t>開發</a:t>
            </a:r>
            <a:r>
              <a:rPr lang="zh-TW" altLang="en-US" kern="0" dirty="0" smtClean="0">
                <a:solidFill>
                  <a:srgbClr val="FF0000"/>
                </a:solidFill>
              </a:rPr>
              <a:t>環境 </a:t>
            </a:r>
            <a:r>
              <a:rPr lang="en-US" altLang="zh-TW" kern="0" dirty="0" smtClean="0">
                <a:solidFill>
                  <a:srgbClr val="FF0000"/>
                </a:solidFill>
              </a:rPr>
              <a:t>&amp;</a:t>
            </a:r>
            <a:r>
              <a:rPr lang="zh-TW" altLang="en-US" kern="0" dirty="0" smtClean="0">
                <a:solidFill>
                  <a:srgbClr val="FF0000"/>
                </a:solidFill>
              </a:rPr>
              <a:t> 工具</a:t>
            </a:r>
            <a:endParaRPr lang="zh-TW" altLang="en-US" kern="0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923925" y="1905000"/>
            <a:ext cx="35340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燒</a:t>
            </a:r>
            <a:r>
              <a:rPr lang="zh-TW" altLang="en-US" dirty="0" smtClean="0"/>
              <a:t>寫板</a:t>
            </a: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執行檔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etice.exe &amp; Writer.exe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開發軟件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Keil</a:t>
            </a:r>
            <a:r>
              <a:rPr lang="en-US" altLang="zh-TW" dirty="0" smtClean="0"/>
              <a:t> C51 / </a:t>
            </a:r>
            <a:r>
              <a:rPr lang="en-US" altLang="zh-TW" dirty="0" err="1" smtClean="0"/>
              <a:t>uVision</a:t>
            </a:r>
            <a:r>
              <a:rPr lang="en-US" altLang="zh-TW" dirty="0" smtClean="0"/>
              <a:t> 5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92" t="11805" r="15925" b="29444"/>
          <a:stretch/>
        </p:blipFill>
        <p:spPr>
          <a:xfrm rot="16200000">
            <a:off x="5491373" y="1147545"/>
            <a:ext cx="1904576" cy="2867028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09650" y="4386262"/>
            <a:ext cx="20955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電腦</a:t>
            </a:r>
          </a:p>
        </p:txBody>
      </p:sp>
      <p:sp>
        <p:nvSpPr>
          <p:cNvPr id="9" name="矩形 8"/>
          <p:cNvSpPr/>
          <p:nvPr/>
        </p:nvSpPr>
        <p:spPr>
          <a:xfrm>
            <a:off x="4405312" y="4724400"/>
            <a:ext cx="923925" cy="542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燒寫板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91325" y="4476750"/>
            <a:ext cx="1438275" cy="1009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馬達驅動板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cxnSp>
        <p:nvCxnSpPr>
          <p:cNvPr id="11" name="直線接點 10"/>
          <p:cNvCxnSpPr>
            <a:stCxn id="8" idx="3"/>
            <a:endCxn id="9" idx="1"/>
          </p:cNvCxnSpPr>
          <p:nvPr/>
        </p:nvCxnSpPr>
        <p:spPr>
          <a:xfrm>
            <a:off x="3105150" y="4995862"/>
            <a:ext cx="1300162" cy="1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9" idx="3"/>
            <a:endCxn id="10" idx="1"/>
          </p:cNvCxnSpPr>
          <p:nvPr/>
        </p:nvCxnSpPr>
        <p:spPr>
          <a:xfrm flipV="1">
            <a:off x="5329237" y="4981575"/>
            <a:ext cx="1462088" cy="14288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3105150" y="4534198"/>
            <a:ext cx="609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USB</a:t>
            </a:r>
          </a:p>
          <a:p>
            <a:r>
              <a:rPr lang="en-US" altLang="zh-TW" sz="1200" dirty="0" smtClean="0"/>
              <a:t>PORT</a:t>
            </a:r>
            <a:endParaRPr lang="zh-TW" altLang="en-US" sz="12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329237" y="471172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I2C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8273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如螢幕大小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Jason</dc:creator>
  <cp:lastModifiedBy>Jason</cp:lastModifiedBy>
  <cp:revision>1</cp:revision>
  <dcterms:created xsi:type="dcterms:W3CDTF">2017-08-24T01:23:17Z</dcterms:created>
  <dcterms:modified xsi:type="dcterms:W3CDTF">2017-08-24T01:24:01Z</dcterms:modified>
</cp:coreProperties>
</file>